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0" r:id="rId5"/>
    <p:sldMasterId id="2147483712" r:id="rId6"/>
  </p:sldMasterIdLst>
  <p:notesMasterIdLst>
    <p:notesMasterId r:id="rId26"/>
  </p:notesMasterIdLst>
  <p:handoutMasterIdLst>
    <p:handoutMasterId r:id="rId27"/>
  </p:handoutMasterIdLst>
  <p:sldIdLst>
    <p:sldId id="277" r:id="rId7"/>
    <p:sldId id="259" r:id="rId8"/>
    <p:sldId id="279" r:id="rId9"/>
    <p:sldId id="280" r:id="rId10"/>
    <p:sldId id="329" r:id="rId11"/>
    <p:sldId id="314" r:id="rId12"/>
    <p:sldId id="284" r:id="rId13"/>
    <p:sldId id="328" r:id="rId14"/>
    <p:sldId id="330" r:id="rId15"/>
    <p:sldId id="289" r:id="rId16"/>
    <p:sldId id="257" r:id="rId17"/>
    <p:sldId id="291" r:id="rId18"/>
    <p:sldId id="290" r:id="rId19"/>
    <p:sldId id="296" r:id="rId20"/>
    <p:sldId id="320" r:id="rId21"/>
    <p:sldId id="326" r:id="rId22"/>
    <p:sldId id="324" r:id="rId23"/>
    <p:sldId id="325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5" autoAdjust="0"/>
    <p:restoredTop sz="93318" autoAdjust="0"/>
  </p:normalViewPr>
  <p:slideViewPr>
    <p:cSldViewPr snapToGrid="0" showGuides="1">
      <p:cViewPr varScale="1">
        <p:scale>
          <a:sx n="77" d="100"/>
          <a:sy n="77" d="100"/>
        </p:scale>
        <p:origin x="1685" y="5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Elme hemvård AB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Växjö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Elme hemvård AB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Elme hemvård AB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Elme hemvård AB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100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Växjö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62</c:v>
                </c:pt>
                <c:pt idx="1">
                  <c:v>55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Elme hemvård AB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86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Växjö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65</c:v>
                </c:pt>
                <c:pt idx="1">
                  <c:v>80</c:v>
                </c:pt>
                <c:pt idx="2">
                  <c:v>85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65</c:v>
                </c:pt>
                <c:pt idx="1">
                  <c:v>80</c:v>
                </c:pt>
                <c:pt idx="2">
                  <c:v>84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Elme hemvård AB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71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Växjö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96</c:v>
                </c:pt>
                <c:pt idx="1">
                  <c:v>55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97</c:v>
                </c:pt>
                <c:pt idx="1">
                  <c:v>54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Elme hemvård AB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437-460B-A8BE-99C6B0606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86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Växjö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80</c:v>
                </c:pt>
                <c:pt idx="1">
                  <c:v>90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90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2024-10-11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Växjö_Elme hemvård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352182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6477578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8598392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7322720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2513347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Växjö_Elme hemvård AB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04618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014437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583894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5203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289013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BF8F69D2A36458EA8E2B36B30F9AA" ma:contentTypeVersion="5" ma:contentTypeDescription="Create a new document." ma:contentTypeScope="" ma:versionID="8530fe24065ae155430b0acab1995a0b">
  <xsd:schema xmlns:xsd="http://www.w3.org/2001/XMLSchema" xmlns:xs="http://www.w3.org/2001/XMLSchema" xmlns:p="http://schemas.microsoft.com/office/2006/metadata/properties" xmlns:ns2="75353f1b-6d1a-43a5-beb9-267ca2e1071a" xmlns:ns3="db4d98f2-5cd2-4d28-a41b-223f10350109" targetNamespace="http://schemas.microsoft.com/office/2006/metadata/properties" ma:root="true" ma:fieldsID="19be23d4cbccf980ba73ef27215e8f26" ns2:_="" ns3:_="">
    <xsd:import namespace="75353f1b-6d1a-43a5-beb9-267ca2e1071a"/>
    <xsd:import namespace="db4d98f2-5cd2-4d28-a41b-223f103501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53f1b-6d1a-43a5-beb9-267ca2e10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d98f2-5cd2-4d28-a41b-223f103501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E74D44-C78C-49C8-8312-FC051DA938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754B26-47E9-455D-9C1E-93C03F8C3A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66B23-1744-4C52-96C6-12751F5C7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53f1b-6d1a-43a5-beb9-267ca2e1071a"/>
    <ds:schemaRef ds:uri="db4d98f2-5cd2-4d28-a41b-223f103501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4977</TotalTime>
  <Words>1189</Words>
  <Application>Microsoft Office PowerPoint</Application>
  <PresentationFormat>Bildspel på skärmen (4:3)</PresentationFormat>
  <Paragraphs>108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Selma Alilovski</cp:lastModifiedBy>
  <cp:revision>410</cp:revision>
  <cp:lastPrinted>2014-08-07T08:24:06Z</cp:lastPrinted>
  <dcterms:created xsi:type="dcterms:W3CDTF">2014-06-27T06:29:47Z</dcterms:created>
  <dcterms:modified xsi:type="dcterms:W3CDTF">2024-10-11T08:17:34Z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0x0101008F2BF8F69D2A36458EA8E2B36B30F9AA</vt:lpwstr>
  </property>
</Properties>
</file>